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0"/>
  </p:notesMasterIdLst>
  <p:sldIdLst>
    <p:sldId id="284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BB460F6-48FB-491D-9E8F-0D2D0B971471}">
  <a:tblStyle styleId="{DBB460F6-48FB-491D-9E8F-0D2D0B971471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CB01D055-28FF-3CEC-B891-2F439B9700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7779D8F0-B808-6F03-155D-BCBEF8A3F6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FB6293D4-29AF-FA94-6768-C29ADA9098A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43709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33D2C213-ABFC-3CBC-4F93-20F3FC743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0CB6EA43-935B-6F74-95D4-B29EC2E58CF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09066C9F-2D2B-9344-3EF0-045315FC98D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09550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DB6EC573-6166-E74A-FA6D-335A3CC09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F2640356-BFB6-527E-B371-32FE0B87E31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A733924C-BDFA-2F8D-5801-BB05F3C5497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99286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9EEABEEB-3B42-935D-8BE2-27E8422542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D6F19F47-CB16-6DFB-573F-57EC76B4EB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B5323443-EDF2-AE67-AD5A-07A456FF14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058986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7F936168-FEFE-34A8-9FA6-1D2D212188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E1E85309-D8C0-50E0-1E8F-8254AF9485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11B93501-0488-3DA6-2DC4-F06E69B2B2E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862895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FAEC4EE2-A771-CC1D-E8CF-73D8675D3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B9CC9256-75E5-EB56-488D-D5CDE3C1F3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EE7F0DBD-127C-4A1C-B937-0D0263174F5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723208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CA21649D-90F8-081A-5FBA-EDA4387E8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59437A93-84EF-8C6A-CAFE-A42A1FBA4B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F5454E20-7BDB-1775-B9DB-B1C41E67B7E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800487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8CEB242D-CD8A-AD1D-C76D-38B24AFBA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92FB5971-16DE-BE2E-3C7C-6413D85BBA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7A1ADA33-4683-08CF-8645-F1A2204530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133390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FBF73575-3946-0DEA-E49C-CECADC8261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8601FC87-7E2B-DA11-06C3-B07AF4F6BEC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34F9F0FB-9347-F24B-8A3E-576B7DAA7B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796900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22D820A9-9842-2149-5AFF-6D8FAD076E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726BEE0E-BC0B-6D6F-BCAD-A026840B65E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62477EF3-C2B1-7F8C-C928-B889321E307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217336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AA7E0B53-8911-78FB-2900-9D17D480F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F35C910C-382C-DAF1-35D5-A092E3BEB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CFEA1DB8-2A3D-E7BD-749F-35DF7CC4BAC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518892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56C5B5DC-B3AF-DE3F-9159-4C0F2E277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BCEAA564-3B37-F7B9-D45A-54C21912EB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0A00C2FE-5850-1E35-9868-D278D2540CD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33463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459487C1-24EC-58D0-5C73-1CB4B7CE7E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5EFE2DE4-BBDC-2C00-21B4-E84BD65E61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F197E985-E646-F650-3424-F10A09DC8F1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028176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F0BB4E17-3D69-1E30-F3C7-E8DDB3F78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A6D21813-2E99-25AA-92E2-FEB75F0C01D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DA2741F7-7729-65DD-878C-B1934DBEBED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236310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7A800A99-00AC-9D4F-BD30-66F4A1616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0DD58F4E-F21E-C510-BDED-6B935A6454C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1645DE39-C1EB-A202-C67D-DD25FD4C53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102023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FC913F3B-E2C7-C867-3A98-BE193C109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4B0DA337-CB74-251C-2D8D-002E584BF82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CC404D53-FE8E-5981-E58C-8098C203334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884741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9EDAB684-4621-49DE-7EB4-551AC81D1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731573DB-2A7C-37DE-F3CF-B9BDDB5A5B4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FDC446F2-989D-28A4-821C-80791AB2141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276686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5EBAF8FD-EF4C-BC5E-01EF-3CF7B94BD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0203B1A7-4047-B996-C613-761A2A8CF7C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C9FCBA00-562F-CA32-4780-4B65A36C4EC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771996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5D3BE952-BF78-D2E8-EADC-95CA477756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ED38218A-E32C-EFEC-9D6C-52BD0C95EB6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AB649149-A387-B189-5285-1D55A80525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497970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18839065-7652-7E4D-4FBD-E6E52AB28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04C3D6CD-5A63-041F-E421-6EE5D400312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DBD1D383-8731-32D7-4E64-44F247D9C2A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810403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8D35AD5A-1820-4466-8FED-D64B5C0E8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9871B901-AA25-88F6-A4FC-C5360DEDB3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C65CF0C2-8985-E8D4-BC2E-3FE2A9E9815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213728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32E3C066-7029-6DB0-6A93-13129828F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44F1E728-4964-86C6-8A51-412193EEB27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078C34C2-396E-EFC4-FA58-865CC162C5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004317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480D7B39-2E93-955A-DFC3-FE8E1F874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F0601F28-1330-50A2-9D88-6E8439834D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802B6EF3-B95F-F812-917D-6ABD598BF1A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919808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7CA4A963-92B5-631B-6FA4-6E281C3D5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091F18AB-2C30-BD57-E2BE-96DE14ED67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E286A64C-61FF-1E13-DC6D-4DFEB054270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33425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2FCA06E6-A2D3-1908-4064-716061037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940F07A4-8870-04F6-3651-3D867C1356D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E99F694A-CBEA-F4F7-91D2-56A840EB00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364401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B1672B59-2B60-9655-876A-1CF7D1C50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D8FE12F7-B9D7-3CAD-C6A2-01B39D39A5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A70D0659-37C6-33CF-3F25-3EA4758C062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8131726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>
          <a:extLst>
            <a:ext uri="{FF2B5EF4-FFF2-40B4-BE49-F238E27FC236}">
              <a16:creationId xmlns:a16="http://schemas.microsoft.com/office/drawing/2014/main" id="{FB788C37-2D39-227A-716E-15E72E12F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29:notes">
            <a:extLst>
              <a:ext uri="{FF2B5EF4-FFF2-40B4-BE49-F238E27FC236}">
                <a16:creationId xmlns:a16="http://schemas.microsoft.com/office/drawing/2014/main" id="{EA380629-CDC1-A42F-21E5-E28F99F51F8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29:notes">
            <a:extLst>
              <a:ext uri="{FF2B5EF4-FFF2-40B4-BE49-F238E27FC236}">
                <a16:creationId xmlns:a16="http://schemas.microsoft.com/office/drawing/2014/main" id="{81BB252A-361E-F087-D3EB-9E8C54F9E00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342960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6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/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6B7618-8AB5-BE79-EE55-9EC1F0E493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C5B4601F-FA04-F1BF-4988-5C7EB4E7D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4A97ED9D-68C4-DB5C-CF79-7CE1598091E5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8FD0A6-443B-5E9D-F556-B0DBA3135B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297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A2F1B327-2A3E-61F6-6958-042E820F4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DB606AF3-7B8D-BB11-AC73-EDEFE7136F18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2841D5-0E8A-1BA0-F9F8-93524B450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32B91D-2885-D68A-8B56-90AFE6D161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182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36822B1A-A385-2D8A-8156-A7A3F6FB71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4C0A805D-2B66-C70A-5FC1-8F2AB287C845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6E7CBE-5846-7F09-833E-9C46EB13D4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220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60623F3E-B129-559E-D6C4-8D5E721784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6F67C8C5-F620-3CDC-938E-8101BCA374E3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3D52DB-BAD9-148D-8550-53E0A0C20C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143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F44501B2-6DA4-B44A-15C3-A44C5DCDB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1B92C560-403F-BF98-63AC-74D9ADAA24D0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F051FD-6194-D6B7-E89E-F04E4A87A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273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A259E832-33FE-2D91-3314-9807C6E050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BE9B6DA0-4658-D902-C468-F5D557DE1F3C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EF4C5B-5DBD-E3F6-146F-115A088B6B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942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899ADFBC-1F3F-3A46-953D-AEE2F3A89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C1CC84EE-10A9-1568-1650-4CE3FE95A2FB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6909EC-C1F3-4B1E-D9BA-2747542040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159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23576DFF-D433-E291-79D3-47D39E9BC3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83C6A607-4958-37F2-FB89-DA1274749DDF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E66655-E24B-D6D6-6BBE-F71C98261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773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43E9B6BF-A072-B208-E98F-284C0C538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45A5FA00-5893-80F1-8386-4B1DD061AFBA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F43DAB-96BD-B1C1-3CF7-A99CD74DC4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056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46CD380D-49F9-BD2B-7A23-2A2DBDB15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0479408B-84EA-4866-4141-E764F94EDE9B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16E056-A90F-DB50-6B5D-628981FDC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968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38DACB31-485B-FB1D-3172-0FD5CF24D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D17D4EB8-9F80-3C3F-6A00-DF1B58A7A477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8A4A61-43F6-8F1B-8FBE-A5F9B2B10A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182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D94F7DB8-D33C-CD16-657C-74052AE63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8D784EF8-D967-6313-0493-967600C788C5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4FECA7-F37E-0342-076D-157EA449C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564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81310616-4DE3-48E3-F53F-C9EED1BE1E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01588B43-CF37-38AF-8433-9BA392AD9106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0962E8-2413-65F5-9392-2DA819FCED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1731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F891AD28-CD79-CB82-4A98-B6D58D45E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CB1214BE-92F0-959C-A2E7-5617FBF509E2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DF130C-5A9A-754C-E9E3-DE33AD9F77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7276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C21755B1-9CC1-8257-89FC-E3028A8C01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18BFC76D-72C9-C605-B2C4-39F86BC4CED5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3DF1B1-2317-4D5A-54AE-805F9DE64E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38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69D47E97-8E68-DD25-BCA2-7D6484C0E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592B0128-0BED-D4C2-D142-1D113AA63973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984794-1360-6FBC-1A71-BA4A1D903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6779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E95223CC-37B7-0C4B-E24C-77E873FA5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1AAEC869-C4D6-C44A-0B28-C8678DC01A60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7C3A0D-D7F4-EF31-E2B6-88B1005F34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2627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0FE15A63-E4DC-B9EB-9D35-80DB90FD9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DBE219D0-C0D9-1FD0-6D97-6AB144BB5EA5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4E770F-825B-932B-1118-8C91999118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007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9D2FD7C4-4619-5B88-AF15-24A97F1166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507E67D8-5DFA-CBAC-011D-AF35E595B9AE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2C52B5-36EC-BB62-37F9-AF377AA35E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8241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EFC8C662-504A-94AB-2C0D-F77CEC164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98FA45CB-554D-A188-5FBF-4BC084945908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C58685-1EDB-AAFA-9B87-CD186B988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0048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8FE645C9-B964-E2A3-57F7-FF52D0438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975302A2-8BC1-607C-F6FD-2ABB9BC0F67A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14365B-B025-0126-628B-9228ABE669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9632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92F4CBEF-94A4-E0DF-BCEC-A4202BABE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2E26F50D-D69D-1D40-20F8-02EE6C2E7CE5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E61621-5D95-5C4F-AF85-C18492C901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1561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97E73E5D-9CDB-403F-9008-426FA881B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CE1C55D7-76F5-27EA-4C25-83A9D66E0A94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B478B3-AD46-B1A8-318D-A3DEA8E2B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1223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C9337813-25A4-1277-E488-B81FAF438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1499C430-A765-1450-EB1A-55F153CCAA1F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46F888-99B8-28BD-AA30-878393ACDA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1622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60D05A2C-683A-32C2-9FBD-F756C33EE2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00401847-97F7-181D-4F36-B3D1E47E761D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ADD94E-3B12-9869-34EA-89848A8D83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0563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4B156667-5362-D340-2C8A-866D9D8AF0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00DC4568-42AD-ED8B-075D-0E25FAFD3F79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D97710-3DBA-33C0-805C-7E2082E93C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4845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>
          <a:extLst>
            <a:ext uri="{FF2B5EF4-FFF2-40B4-BE49-F238E27FC236}">
              <a16:creationId xmlns:a16="http://schemas.microsoft.com/office/drawing/2014/main" id="{53B1EB59-3D39-2D77-11AB-03709C1FF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41">
            <a:extLst>
              <a:ext uri="{FF2B5EF4-FFF2-40B4-BE49-F238E27FC236}">
                <a16:creationId xmlns:a16="http://schemas.microsoft.com/office/drawing/2014/main" id="{1BEF389D-94F3-EA5F-26A5-BD417C2D7E1D}"/>
              </a:ext>
            </a:extLst>
          </p:cNvPr>
          <p:cNvSpPr/>
          <p:nvPr/>
        </p:nvSpPr>
        <p:spPr>
          <a:xfrm>
            <a:off x="666750" y="3054697"/>
            <a:ext cx="108585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2926A2-305A-DBBB-9ABB-88D48EDA4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8"/>
            <a:ext cx="12192000" cy="685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214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salehi</dc:creator>
  <cp:lastModifiedBy>salehi</cp:lastModifiedBy>
  <cp:revision>1</cp:revision>
  <dcterms:modified xsi:type="dcterms:W3CDTF">2026-06-19T20:43:46Z</dcterms:modified>
</cp:coreProperties>
</file>